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0C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14" y="-354"/>
      </p:cViewPr>
      <p:guideLst/>
    </p:cSldViewPr>
  </p:slideViewPr>
  <p:notesTextViewPr>
    <p:cViewPr>
      <p:scale>
        <a:sx n="20" d="100"/>
        <a:sy n="2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8CA086-E2A0-422D-992E-C399CBB8BAA6}" type="datetimeFigureOut">
              <a:rPr lang="it-IT" smtClean="0"/>
              <a:t>23/12/2024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968FC7-27DD-415B-8E53-6ABA33989B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6127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968FC7-27DD-415B-8E53-6ABA33989BA2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4228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69BFC38-D4A7-3A4B-CED7-CBE14AC514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7EC3013-6F2F-E2BE-72B4-61E2776A48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D237D09-45C0-4B2A-A553-5A79AD97E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88590-3B63-4DFD-A139-449F8FE8F239}" type="datetimeFigureOut">
              <a:rPr lang="it-IT" smtClean="0"/>
              <a:t>23/12/2024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4B1FCEB-FE38-8B17-6EEE-03068C723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8D1F88B-F9EE-DECB-07B8-0D6588D07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204B8-F7CD-489C-B089-1B02A201BA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9592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AFFFD89-7FC5-4BF1-DDFB-D8CB99059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94633E0-2AF9-8595-E8A5-CD740093BF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B21036A-2B7B-1081-B14C-EB3589F3C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88590-3B63-4DFD-A139-449F8FE8F239}" type="datetimeFigureOut">
              <a:rPr lang="it-IT" smtClean="0"/>
              <a:t>23/12/2024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5D05247-A8E9-18B2-9679-F7F43B04D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7D76092-CD3D-E9AE-56A9-BBF2D3F73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204B8-F7CD-489C-B089-1B02A201BA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6054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2454BBA6-9DF7-595F-A09B-68F892C3B0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DEFA297-A3AB-B157-CA52-BF8F90D679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1573A13-EA96-CF0F-163B-2D58C4B26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88590-3B63-4DFD-A139-449F8FE8F239}" type="datetimeFigureOut">
              <a:rPr lang="it-IT" smtClean="0"/>
              <a:t>23/12/2024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59E7BF0-4021-0F54-9AD1-1B516B5DC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1DAA77B-2872-29BB-B08A-7D652A7BC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204B8-F7CD-489C-B089-1B02A201BA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9490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DC2E54-EBD4-1C5B-A4EF-810E6F78F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140842B-50E5-73A3-5002-D46220CF22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C6F629E-2000-0426-FAA9-5F292FA7C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88590-3B63-4DFD-A139-449F8FE8F239}" type="datetimeFigureOut">
              <a:rPr lang="it-IT" smtClean="0"/>
              <a:t>23/12/2024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A3B4347-20EC-9886-ABB5-DD2C1FD96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1259A2F-3E4E-0EF5-0FE1-54365F72D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204B8-F7CD-489C-B089-1B02A201BA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0028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9384652-BE9F-335B-3438-CA7F0AB42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35074B7-2031-B004-9BC3-61A5EFA113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061A5B0-0700-13CF-4A5E-7E88D583C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88590-3B63-4DFD-A139-449F8FE8F239}" type="datetimeFigureOut">
              <a:rPr lang="it-IT" smtClean="0"/>
              <a:t>23/12/2024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E0B50F4-6791-5129-A322-095A8AB5F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3DA32DC-49B8-C9E3-CA86-848D3E0D9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204B8-F7CD-489C-B089-1B02A201BA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6321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3FEB60D-65B6-E1C6-F678-D7FF941E4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E81152A-6774-7E6B-E9B0-50746F8F2F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220F13B-DC81-4C20-532B-ABC4744A28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E2EE38B-620C-350A-6480-194A83048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88590-3B63-4DFD-A139-449F8FE8F239}" type="datetimeFigureOut">
              <a:rPr lang="it-IT" smtClean="0"/>
              <a:t>23/12/2024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4757334-7A49-4E2B-BDFE-2D34E1329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BE1C9CF-442E-9695-7D2D-CC47BE434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204B8-F7CD-489C-B089-1B02A201BA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6657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4085A38-B4F8-A034-112D-7EF421624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3FC1DB5-B6BA-52F1-BAE1-FBBF390A11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4BD1376-2F39-8AB6-209D-7EC6F1D499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DA8A7171-059D-2CB8-1B4E-A6D6FF3EA8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C16D99C0-5362-F170-162C-E779E2EF2B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E88F4A5D-F44D-E2F4-92A5-E554E57A5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88590-3B63-4DFD-A139-449F8FE8F239}" type="datetimeFigureOut">
              <a:rPr lang="it-IT" smtClean="0"/>
              <a:t>23/12/2024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FDEE1598-8137-F282-92AC-29BEA317D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B9864E8C-2EF1-2D75-E952-1210C893D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204B8-F7CD-489C-B089-1B02A201BA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2029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2AC495-E36A-A109-A59B-669E0088D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4CB1934E-A8F5-669C-A2A4-1C296C906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88590-3B63-4DFD-A139-449F8FE8F239}" type="datetimeFigureOut">
              <a:rPr lang="it-IT" smtClean="0"/>
              <a:t>23/12/2024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6425DAB-F324-1E57-2AA5-CBA3A84A8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A328EB6-DC42-2753-0E76-53E38CFDA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204B8-F7CD-489C-B089-1B02A201BA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6384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0018426D-E7B1-6B68-CDDE-B3A9A8850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88590-3B63-4DFD-A139-449F8FE8F239}" type="datetimeFigureOut">
              <a:rPr lang="it-IT" smtClean="0"/>
              <a:t>23/12/2024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23560F8-8984-8CA6-A520-EA6346A02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85387F0-8BAA-49AF-89E0-67B7E33D8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204B8-F7CD-489C-B089-1B02A201BA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098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5A1A64C-A705-0563-29B4-33BE582E4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4AD8891-8257-C231-97D7-FCAA94C3B3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4B2EFFA-94B8-0580-ABF2-A57F345909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20BD22F-A2E7-F02F-F15F-FE1A5E109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88590-3B63-4DFD-A139-449F8FE8F239}" type="datetimeFigureOut">
              <a:rPr lang="it-IT" smtClean="0"/>
              <a:t>23/12/2024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6F01317-8963-31DE-A72C-D97566F0A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5DC416F-A57D-D0BA-84AD-65773C400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204B8-F7CD-489C-B089-1B02A201BA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2127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6B59503-9395-B346-D79A-6CCA43042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BBDEDD3D-1134-B626-C5A2-617BB9A4DA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9B96E9D-6EE6-6A9E-60F1-C741440264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8F24C64-758C-4257-BB77-057C0EF21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88590-3B63-4DFD-A139-449F8FE8F239}" type="datetimeFigureOut">
              <a:rPr lang="it-IT" smtClean="0"/>
              <a:t>23/12/2024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D5A2EC1-4CDF-ACA4-989B-88534771B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62121AC-779E-0AE5-E245-1DA484E0C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204B8-F7CD-489C-B089-1B02A201BA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6814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6856E8DE-C7D2-649C-1962-C5EFAB2A4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8ACF0D0-3FA2-016E-A797-E0A25CBA3A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5AA221F-9002-30D7-7B4A-B4515E520F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A88590-3B63-4DFD-A139-449F8FE8F239}" type="datetimeFigureOut">
              <a:rPr lang="it-IT" smtClean="0"/>
              <a:t>23/12/2024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CA8A9BE-B82D-6B3F-9A80-99B2FD7F41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9B6CFD5-81F4-DCBE-7C32-3A4D47BB37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2204B8-F7CD-489C-B089-1B02A201BA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6606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rgbClr val="FF0000"/>
            </a:gs>
            <a:gs pos="51000">
              <a:schemeClr val="accent4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6842EB77-30E4-1BDF-FDB9-3970CBAFC17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9" y="4332693"/>
            <a:ext cx="6190510" cy="2732837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4B9DB874-75D7-E3ED-32F3-00EF91F2F7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5515" y="841301"/>
            <a:ext cx="2531035" cy="18998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C019A3F9-257A-69B3-1D88-D21931D6F2C7}"/>
              </a:ext>
            </a:extLst>
          </p:cNvPr>
          <p:cNvSpPr txBox="1"/>
          <p:nvPr/>
        </p:nvSpPr>
        <p:spPr>
          <a:xfrm>
            <a:off x="781084" y="187862"/>
            <a:ext cx="10629833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200" b="1" i="1" dirty="0">
                <a:solidFill>
                  <a:srgbClr val="00B0F0"/>
                </a:solidFill>
                <a:latin typeface="Bradley Hand ITC" panose="03070402050302030203" pitchFamily="66" charset="0"/>
              </a:rPr>
              <a:t>LA SCUOLA DELL’ INFANZIA di CASCINE SAN PIETRO</a:t>
            </a:r>
          </a:p>
          <a:p>
            <a:pPr algn="ctr"/>
            <a:r>
              <a:rPr lang="it-IT" sz="2800" b="1" i="1" dirty="0">
                <a:latin typeface="Bradley Hand ITC" panose="03070402050302030203" pitchFamily="66" charset="0"/>
              </a:rPr>
              <a:t>ACCOGLIE I BAMBINI ANTICIPATARI</a:t>
            </a:r>
          </a:p>
          <a:p>
            <a:pPr algn="ctr"/>
            <a:r>
              <a:rPr lang="it-IT" sz="1600" b="1" i="1" dirty="0">
                <a:latin typeface="Bradley Hand ITC" panose="03070402050302030203" pitchFamily="66" charset="0"/>
              </a:rPr>
              <a:t>(CHE COMPIONO I TRE ANNI DI ETA’ ENTRO IL 30 APRILE 2026)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2AF14204-FCB5-266C-AABE-924314BEBDCA}"/>
              </a:ext>
            </a:extLst>
          </p:cNvPr>
          <p:cNvSpPr txBox="1"/>
          <p:nvPr/>
        </p:nvSpPr>
        <p:spPr>
          <a:xfrm>
            <a:off x="3303872" y="1466756"/>
            <a:ext cx="558425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i="1" dirty="0">
                <a:solidFill>
                  <a:srgbClr val="3B0CA4"/>
                </a:solidFill>
                <a:latin typeface="Bradley Hand ITC" panose="03070402050302030203" pitchFamily="66" charset="0"/>
              </a:rPr>
              <a:t>UN’ OPPORTUNITA’ PER I BAMBINI PIU’ PICCOLI</a:t>
            </a:r>
          </a:p>
          <a:p>
            <a:pPr algn="ctr"/>
            <a:r>
              <a:rPr lang="it-IT" sz="2000" b="1" i="1" dirty="0">
                <a:solidFill>
                  <a:srgbClr val="3B0CA4"/>
                </a:solidFill>
                <a:latin typeface="Bradley Hand ITC" panose="03070402050302030203" pitchFamily="66" charset="0"/>
              </a:rPr>
              <a:t>DI INIZIARE A VIVERE ESPERIENZE SOCIALI</a:t>
            </a:r>
          </a:p>
          <a:p>
            <a:pPr algn="ctr"/>
            <a:r>
              <a:rPr lang="it-IT" sz="2000" b="1" i="1" dirty="0">
                <a:solidFill>
                  <a:srgbClr val="3B0CA4"/>
                </a:solidFill>
                <a:latin typeface="Bradley Hand ITC" panose="03070402050302030203" pitchFamily="66" charset="0"/>
              </a:rPr>
              <a:t>E DI APPRENDIMENTO FUORI</a:t>
            </a:r>
          </a:p>
          <a:p>
            <a:pPr algn="ctr"/>
            <a:r>
              <a:rPr lang="it-IT" sz="2000" b="1" i="1" dirty="0">
                <a:solidFill>
                  <a:srgbClr val="3B0CA4"/>
                </a:solidFill>
                <a:latin typeface="Bradley Hand ITC" panose="03070402050302030203" pitchFamily="66" charset="0"/>
              </a:rPr>
              <a:t>DALL’ AMBIENTE FAMILIARE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1808A2FB-79B0-3FD3-17F9-25CF80BAC3F0}"/>
              </a:ext>
            </a:extLst>
          </p:cNvPr>
          <p:cNvSpPr txBox="1"/>
          <p:nvPr/>
        </p:nvSpPr>
        <p:spPr>
          <a:xfrm>
            <a:off x="3394482" y="3211917"/>
            <a:ext cx="5225142" cy="243143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b="1" i="1" dirty="0">
                <a:solidFill>
                  <a:srgbClr val="FF0000"/>
                </a:solidFill>
                <a:latin typeface="Bradley Hand ITC" panose="03070402050302030203" pitchFamily="66" charset="0"/>
              </a:rPr>
              <a:t>PER INFORMAZIONI  potrete contattare i seguenti numeri telefonici:</a:t>
            </a:r>
          </a:p>
          <a:p>
            <a:pPr algn="ctr"/>
            <a:r>
              <a:rPr lang="it-IT" sz="1400" b="1" i="1" u="sng" dirty="0">
                <a:latin typeface="Bradley Hand ITC" panose="03070402050302030203" pitchFamily="66" charset="0"/>
              </a:rPr>
              <a:t>SEGRETERIA </a:t>
            </a:r>
          </a:p>
          <a:p>
            <a:pPr algn="ctr"/>
            <a:r>
              <a:rPr lang="it-IT" sz="1400" b="1" i="1" dirty="0">
                <a:latin typeface="Bradley Hand ITC" panose="03070402050302030203" pitchFamily="66" charset="0"/>
              </a:rPr>
              <a:t>036360061 - 036361114</a:t>
            </a:r>
          </a:p>
          <a:p>
            <a:pPr algn="ctr"/>
            <a:r>
              <a:rPr lang="it-IT" sz="1400" b="1" i="1" dirty="0">
                <a:latin typeface="Bradley Hand ITC" panose="03070402050302030203" pitchFamily="66" charset="0"/>
              </a:rPr>
              <a:t> </a:t>
            </a:r>
            <a:r>
              <a:rPr lang="it-IT" sz="1400" b="1" i="1" u="sng" dirty="0">
                <a:latin typeface="Bradley Hand ITC" panose="03070402050302030203" pitchFamily="66" charset="0"/>
              </a:rPr>
              <a:t>SCUOLA DELL’INFANZIA CASCINE SAN PIETRO</a:t>
            </a:r>
          </a:p>
          <a:p>
            <a:pPr algn="ctr"/>
            <a:r>
              <a:rPr lang="it-IT" sz="1400" b="1" i="1" dirty="0">
                <a:latin typeface="Bradley Hand ITC" panose="03070402050302030203" pitchFamily="66" charset="0"/>
              </a:rPr>
              <a:t>0363368681</a:t>
            </a:r>
          </a:p>
          <a:p>
            <a:pPr algn="ctr"/>
            <a:r>
              <a:rPr lang="it-IT" sz="1400" b="1" i="1" u="sng" dirty="0">
                <a:latin typeface="Bradley Hand ITC" panose="03070402050302030203" pitchFamily="66" charset="0"/>
              </a:rPr>
              <a:t>Inoltre SUL SITO WEB DELL’ISTITUTO </a:t>
            </a:r>
          </a:p>
          <a:p>
            <a:pPr algn="ctr"/>
            <a:r>
              <a:rPr lang="it-IT" sz="1400" b="1" i="1" u="sng" dirty="0">
                <a:latin typeface="Bradley Hand ITC" panose="03070402050302030203" pitchFamily="66" charset="0"/>
              </a:rPr>
              <a:t>www.icqdivona.edu.it</a:t>
            </a:r>
          </a:p>
          <a:p>
            <a:pPr algn="ctr"/>
            <a:r>
              <a:rPr lang="it-IT" sz="1400" b="1" i="1" u="sng" dirty="0">
                <a:latin typeface="Bradley Hand ITC" panose="03070402050302030203" pitchFamily="66" charset="0"/>
              </a:rPr>
              <a:t>Potrete visionare il Progetto «ACCOGLIENZA E INSERIMENTO DEI BAMBINI ANTICIPATARII»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7C72FF87-6C09-A1EE-F6D9-09AF6B97CB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45" r="683"/>
          <a:stretch/>
        </p:blipFill>
        <p:spPr>
          <a:xfrm>
            <a:off x="9212958" y="5052159"/>
            <a:ext cx="2816150" cy="15706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3BA737A2-3056-898F-DE1E-CAC862AA93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8127" y="2983678"/>
            <a:ext cx="2434609" cy="18259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BB4A563C-C823-7941-BA9C-A7D97EC71A91}"/>
              </a:ext>
            </a:extLst>
          </p:cNvPr>
          <p:cNvSpPr txBox="1"/>
          <p:nvPr/>
        </p:nvSpPr>
        <p:spPr>
          <a:xfrm>
            <a:off x="341765" y="2395583"/>
            <a:ext cx="2871299" cy="144655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sz="2800" b="1" i="1" dirty="0">
                <a:solidFill>
                  <a:srgbClr val="FF0000"/>
                </a:solidFill>
                <a:latin typeface="Bradley Hand ITC" panose="03070402050302030203" pitchFamily="66" charset="0"/>
              </a:rPr>
              <a:t>OPEN DAY  </a:t>
            </a:r>
          </a:p>
          <a:p>
            <a:pPr algn="ctr"/>
            <a:r>
              <a:rPr lang="it-IT" b="1" i="1" dirty="0">
                <a:solidFill>
                  <a:srgbClr val="FF0000"/>
                </a:solidFill>
                <a:latin typeface="Bradley Hand ITC" panose="03070402050302030203" pitchFamily="66" charset="0"/>
              </a:rPr>
              <a:t>GENITORI </a:t>
            </a:r>
          </a:p>
          <a:p>
            <a:pPr algn="ctr"/>
            <a:r>
              <a:rPr lang="it-IT" sz="2400" b="1" i="1" dirty="0">
                <a:solidFill>
                  <a:srgbClr val="FF0000"/>
                </a:solidFill>
                <a:latin typeface="Bradley Hand ITC" panose="03070402050302030203" pitchFamily="66" charset="0"/>
              </a:rPr>
              <a:t>17 GENNAIO  2025</a:t>
            </a:r>
          </a:p>
          <a:p>
            <a:pPr algn="ctr"/>
            <a:r>
              <a:rPr lang="it-IT" b="1" i="1" dirty="0">
                <a:solidFill>
                  <a:srgbClr val="FF0000"/>
                </a:solidFill>
                <a:latin typeface="Bradley Hand ITC" panose="03070402050302030203" pitchFamily="66" charset="0"/>
              </a:rPr>
              <a:t>DALLE 17.00 ALLE 18.00</a:t>
            </a:r>
            <a:endParaRPr lang="it-IT" sz="2400" b="1" i="1" dirty="0">
              <a:solidFill>
                <a:srgbClr val="FF0000"/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5591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107</Words>
  <Application>Microsoft Office PowerPoint</Application>
  <PresentationFormat>Widescreen</PresentationFormat>
  <Paragraphs>20</Paragraphs>
  <Slides>1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6" baseType="lpstr">
      <vt:lpstr>Arial</vt:lpstr>
      <vt:lpstr>Bradley Hand ITC</vt:lpstr>
      <vt:lpstr>Calibri</vt:lpstr>
      <vt:lpstr>Calibri Light</vt:lpstr>
      <vt:lpstr>Tema di Office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silvia Villa</dc:creator>
  <cp:lastModifiedBy>quintino di vona</cp:lastModifiedBy>
  <cp:revision>8</cp:revision>
  <dcterms:created xsi:type="dcterms:W3CDTF">2024-12-14T10:15:57Z</dcterms:created>
  <dcterms:modified xsi:type="dcterms:W3CDTF">2024-12-23T11:49:10Z</dcterms:modified>
</cp:coreProperties>
</file>